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ECD0B-D95E-40CC-B41C-272E39D4302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93431-9585-4E6A-9843-9FF6D46AE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ТИЦ </a:t>
            </a:r>
            <a:r>
              <a:rPr lang="ru-RU" dirty="0" err="1" smtClean="0"/>
              <a:t>Фроловского</a:t>
            </a:r>
            <a:r>
              <a:rPr lang="ru-RU" dirty="0" smtClean="0"/>
              <a:t> района существует уже более 2-х</a:t>
            </a:r>
            <a:r>
              <a:rPr lang="ru-RU" baseline="0" dirty="0" smtClean="0"/>
              <a:t> лет, он был создан в январе 2020г.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93431-9585-4E6A-9843-9FF6D46AE3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93431-9585-4E6A-9843-9FF6D46AE34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DF9E57-539B-4EC8-8AED-1EE4D5ECB4A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91C8B5-F70C-444E-B8DD-2C0093E1C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59898"/>
            <a:ext cx="7363544" cy="19889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Информационно-туристический визит-центр </a:t>
            </a:r>
            <a:br>
              <a:rPr lang="ru-RU" sz="2400" b="1" dirty="0" smtClean="0"/>
            </a:br>
            <a:r>
              <a:rPr lang="ru-RU" sz="2400" b="1" dirty="0" smtClean="0"/>
              <a:t>при муниципальном бюджетном учреждении «Центр культуры, молодежной политики, физической культуры и спорта» Администрации </a:t>
            </a:r>
            <a:r>
              <a:rPr lang="ru-RU" sz="2400" b="1" dirty="0" err="1" smtClean="0"/>
              <a:t>Фроловского</a:t>
            </a:r>
            <a:r>
              <a:rPr lang="ru-RU" sz="2400" b="1" dirty="0" smtClean="0"/>
              <a:t> муниципального района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708920"/>
            <a:ext cx="7075512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Light" pitchFamily="34" charset="0"/>
              </a:rPr>
              <a:t>Объект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Light" pitchFamily="34" charset="0"/>
              </a:rPr>
              <a:t>туристической инфраструктуры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ahnschrift SemiLight" pitchFamily="34" charset="0"/>
            </a:endParaRPr>
          </a:p>
        </p:txBody>
      </p:sp>
      <p:pic>
        <p:nvPicPr>
          <p:cNvPr id="4" name="Рисунок 3" descr="5K1qfS2vf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933056"/>
            <a:ext cx="1728192" cy="26594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ПРОЕКТ «Река, пустыня, лес, каньон – всё это </a:t>
            </a:r>
            <a:r>
              <a:rPr lang="ru-RU" sz="3200" dirty="0" err="1" smtClean="0"/>
              <a:t>Фроловский</a:t>
            </a:r>
            <a:r>
              <a:rPr lang="ru-RU" sz="3200" dirty="0" smtClean="0"/>
              <a:t> район</a:t>
            </a:r>
            <a:endParaRPr lang="ru-RU" sz="3200" dirty="0"/>
          </a:p>
        </p:txBody>
      </p:sp>
      <p:pic>
        <p:nvPicPr>
          <p:cNvPr id="1026" name="Picture 2" descr="C:\Users\User\Desktop\Всё с РАБОЧЕГО стола\Материал для буклета и брошюры\буклет_туриз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9"/>
            <a:ext cx="4104456" cy="2969774"/>
          </a:xfrm>
          <a:prstGeom prst="rect">
            <a:avLst/>
          </a:prstGeom>
          <a:noFill/>
        </p:spPr>
      </p:pic>
      <p:pic>
        <p:nvPicPr>
          <p:cNvPr id="1027" name="Picture 3" descr="C:\Users\User\Desktop\Всё с РАБОЧЕГО стола\Материал для буклета и брошюры\буклет_туризм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4104456" cy="2918571"/>
          </a:xfrm>
          <a:prstGeom prst="rect">
            <a:avLst/>
          </a:prstGeom>
          <a:noFill/>
        </p:spPr>
      </p:pic>
      <p:pic>
        <p:nvPicPr>
          <p:cNvPr id="2050" name="Picture 2" descr="C:\Users\User\Desktop\Всё с РАБОЧЕГО стола\Фото. видио. буклеты туризм\Учеба волонтеров 27.01.2021 Лес. колед\IMG_0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97152"/>
            <a:ext cx="2875248" cy="19168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4365104"/>
            <a:ext cx="24482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Учёба волонтёров</a:t>
            </a:r>
            <a:endParaRPr lang="ru-RU" dirty="0"/>
          </a:p>
        </p:txBody>
      </p:sp>
      <p:pic>
        <p:nvPicPr>
          <p:cNvPr id="2051" name="Picture 3" descr="C:\Users\User\Desktop\Всё с РАБОЧЕГО стола\Фото. видио. буклеты туризм\Фото Совет 23.03.2021\DSC_0041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941168"/>
            <a:ext cx="2736304" cy="17281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4365104"/>
            <a:ext cx="37444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Заседание Совета по развитию туризма 23.03.2021г.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r>
              <a:rPr lang="ru-RU" dirty="0" smtClean="0"/>
              <a:t>«Как землевладелец Жеребцов с засухой боролся»</a:t>
            </a:r>
            <a:endParaRPr lang="ru-RU" dirty="0"/>
          </a:p>
        </p:txBody>
      </p:sp>
      <p:pic>
        <p:nvPicPr>
          <p:cNvPr id="1026" name="Picture 2" descr="C:\Users\User\AppData\Local\Temp\Rar$DIa0.346\буклет_жеребцов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744416" cy="26619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User\AppData\Local\Temp\Rar$DIa0.874\буклет_жеребцов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764404" cy="27036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30" name="Picture 6" descr="C:\Users\User\Desktop\Всё с РАБОЧЕГО стола\Фото. видио. буклеты туризм\Лыжня 2021 х. Ветютнев\IMG_20210301_122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3731">
            <a:off x="742260" y="4591629"/>
            <a:ext cx="2535069" cy="1901302"/>
          </a:xfrm>
          <a:prstGeom prst="rect">
            <a:avLst/>
          </a:prstGeom>
          <a:noFill/>
        </p:spPr>
      </p:pic>
      <p:pic>
        <p:nvPicPr>
          <p:cNvPr id="1031" name="Picture 7" descr="C:\Users\User\Desktop\Всё с РАБОЧЕГО стола\Фото. видио. буклеты туризм\Лыжня 2021 х. Ветютнев\IMG_20210301_122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17193">
            <a:off x="6175676" y="4578107"/>
            <a:ext cx="2571942" cy="192895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707904" y="4437112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Лыжня России 2021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</TotalTime>
  <Words>58</Words>
  <Application>Microsoft Office PowerPoint</Application>
  <PresentationFormat>Экран (4:3)</PresentationFormat>
  <Paragraphs>11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Солнцестояние</vt:lpstr>
      <vt:lpstr>Информационно-туристический визит-центр  при муниципальном бюджетном учреждении «Центр культуры, молодежной политики, физической культуры и спорта» Администрации Фроловского муниципального района</vt:lpstr>
      <vt:lpstr>ПРОЕКТ «Река, пустыня, лес, каньон – всё это Фроловский район</vt:lpstr>
      <vt:lpstr>ПРОЕКТ «Как землевладелец Жеребцов с засухой боролся»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Информационно-туристический визит-центр  при муниципальном бюджетном учреждении «Центр культуры, молодежной политики, физической культуры и спорта» Администрации Фроловского муниципального района</dc:title>
  <dc:creator>Надежда Павловна</dc:creator>
  <cp:lastModifiedBy>User</cp:lastModifiedBy>
  <cp:revision>12</cp:revision>
  <dcterms:created xsi:type="dcterms:W3CDTF">2022-02-19T15:28:18Z</dcterms:created>
  <dcterms:modified xsi:type="dcterms:W3CDTF">2022-02-21T11:17:14Z</dcterms:modified>
</cp:coreProperties>
</file>